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  <p:sldMasterId id="2147483746" r:id="rId2"/>
  </p:sldMasterIdLst>
  <p:notesMasterIdLst>
    <p:notesMasterId r:id="rId12"/>
  </p:notesMasterIdLst>
  <p:sldIdLst>
    <p:sldId id="265" r:id="rId3"/>
    <p:sldId id="272" r:id="rId4"/>
    <p:sldId id="273" r:id="rId5"/>
    <p:sldId id="271" r:id="rId6"/>
    <p:sldId id="274" r:id="rId7"/>
    <p:sldId id="275" r:id="rId8"/>
    <p:sldId id="260" r:id="rId9"/>
    <p:sldId id="270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3"/>
    <a:srgbClr val="AD122A"/>
    <a:srgbClr val="A2B526"/>
    <a:srgbClr val="303B42"/>
    <a:srgbClr val="989EA3"/>
    <a:srgbClr val="AC1F2D"/>
    <a:srgbClr val="C3C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 autoAdjust="0"/>
    <p:restoredTop sz="94490" autoAdjust="0"/>
  </p:normalViewPr>
  <p:slideViewPr>
    <p:cSldViewPr snapToGrid="0" snapToObjects="1">
      <p:cViewPr varScale="1">
        <p:scale>
          <a:sx n="108" d="100"/>
          <a:sy n="108" d="100"/>
        </p:scale>
        <p:origin x="19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amosta, Trenton" userId="05efdb80-4613-4b76-a3b9-0e2dea0e1449" providerId="ADAL" clId="{B9868D1A-235A-412E-A51C-1FDA6AAEF352}"/>
    <pc:docChg chg="undo custSel addSld delSld modSld sldOrd">
      <pc:chgData name="Chramosta, Trenton" userId="05efdb80-4613-4b76-a3b9-0e2dea0e1449" providerId="ADAL" clId="{B9868D1A-235A-412E-A51C-1FDA6AAEF352}" dt="2024-03-03T13:01:18.008" v="26" actId="20577"/>
      <pc:docMkLst>
        <pc:docMk/>
      </pc:docMkLst>
      <pc:sldChg chg="modSp mod ord">
        <pc:chgData name="Chramosta, Trenton" userId="05efdb80-4613-4b76-a3b9-0e2dea0e1449" providerId="ADAL" clId="{B9868D1A-235A-412E-A51C-1FDA6AAEF352}" dt="2024-03-03T13:01:18.008" v="26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B9868D1A-235A-412E-A51C-1FDA6AAEF352}" dt="2024-03-03T13:01:17.115" v="2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B9868D1A-235A-412E-A51C-1FDA6AAEF352}" dt="2024-03-03T13:01:18.008" v="26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add del">
        <pc:chgData name="Chramosta, Trenton" userId="05efdb80-4613-4b76-a3b9-0e2dea0e1449" providerId="ADAL" clId="{B9868D1A-235A-412E-A51C-1FDA6AAEF352}" dt="2024-03-03T13:01:12.028" v="19" actId="2696"/>
        <pc:sldMkLst>
          <pc:docMk/>
          <pc:sldMk cId="191610717" sldId="270"/>
        </pc:sldMkLst>
      </pc:sldChg>
    </pc:docChg>
  </pc:docChgLst>
  <pc:docChgLst>
    <pc:chgData name="Chramosta, Trenton" userId="05efdb80-4613-4b76-a3b9-0e2dea0e1449" providerId="ADAL" clId="{ED4668AF-3BBF-4140-BC15-06C1877F85B0}"/>
    <pc:docChg chg="undo custSel addSld delSld modSld sldOrd">
      <pc:chgData name="Chramosta, Trenton" userId="05efdb80-4613-4b76-a3b9-0e2dea0e1449" providerId="ADAL" clId="{ED4668AF-3BBF-4140-BC15-06C1877F85B0}" dt="2024-02-15T14:15:33.419" v="1895" actId="6549"/>
      <pc:docMkLst>
        <pc:docMk/>
      </pc:docMkLst>
      <pc:sldChg chg="del">
        <pc:chgData name="Chramosta, Trenton" userId="05efdb80-4613-4b76-a3b9-0e2dea0e1449" providerId="ADAL" clId="{ED4668AF-3BBF-4140-BC15-06C1877F85B0}" dt="2024-02-15T14:06:29.659" v="1103" actId="2696"/>
        <pc:sldMkLst>
          <pc:docMk/>
          <pc:sldMk cId="989685124" sldId="258"/>
        </pc:sldMkLst>
      </pc:sldChg>
      <pc:sldChg chg="modSp mod modShow">
        <pc:chgData name="Chramosta, Trenton" userId="05efdb80-4613-4b76-a3b9-0e2dea0e1449" providerId="ADAL" clId="{ED4668AF-3BBF-4140-BC15-06C1877F85B0}" dt="2024-02-15T13:50:32.463" v="241" actId="20577"/>
        <pc:sldMkLst>
          <pc:docMk/>
          <pc:sldMk cId="2111625565" sldId="260"/>
        </pc:sldMkLst>
        <pc:spChg chg="mod">
          <ac:chgData name="Chramosta, Trenton" userId="05efdb80-4613-4b76-a3b9-0e2dea0e1449" providerId="ADAL" clId="{ED4668AF-3BBF-4140-BC15-06C1877F85B0}" dt="2024-02-15T13:50:32.463" v="241" actId="20577"/>
          <ac:spMkLst>
            <pc:docMk/>
            <pc:sldMk cId="2111625565" sldId="260"/>
            <ac:spMk id="2" creationId="{00000000-0000-0000-0000-000000000000}"/>
          </ac:spMkLst>
        </pc:spChg>
      </pc:sldChg>
      <pc:sldChg chg="del">
        <pc:chgData name="Chramosta, Trenton" userId="05efdb80-4613-4b76-a3b9-0e2dea0e1449" providerId="ADAL" clId="{ED4668AF-3BBF-4140-BC15-06C1877F85B0}" dt="2024-02-15T13:46:22.015" v="5" actId="2696"/>
        <pc:sldMkLst>
          <pc:docMk/>
          <pc:sldMk cId="1807328336" sldId="262"/>
        </pc:sldMkLst>
      </pc:sldChg>
      <pc:sldChg chg="modSp mod">
        <pc:chgData name="Chramosta, Trenton" userId="05efdb80-4613-4b76-a3b9-0e2dea0e1449" providerId="ADAL" clId="{ED4668AF-3BBF-4140-BC15-06C1877F85B0}" dt="2024-02-15T13:53:03.300" v="359" actId="20577"/>
        <pc:sldMkLst>
          <pc:docMk/>
          <pc:sldMk cId="719023913" sldId="263"/>
        </pc:sldMkLst>
        <pc:spChg chg="mod">
          <ac:chgData name="Chramosta, Trenton" userId="05efdb80-4613-4b76-a3b9-0e2dea0e1449" providerId="ADAL" clId="{ED4668AF-3BBF-4140-BC15-06C1877F85B0}" dt="2024-02-15T13:53:03.300" v="359" actId="20577"/>
          <ac:spMkLst>
            <pc:docMk/>
            <pc:sldMk cId="719023913" sldId="263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9:20.048" v="171" actId="20577"/>
          <ac:spMkLst>
            <pc:docMk/>
            <pc:sldMk cId="719023913" sldId="263"/>
            <ac:spMk id="3" creationId="{00000000-0000-0000-0000-000000000000}"/>
          </ac:spMkLst>
        </pc:spChg>
      </pc:sldChg>
      <pc:sldChg chg="modSp mod modShow">
        <pc:chgData name="Chramosta, Trenton" userId="05efdb80-4613-4b76-a3b9-0e2dea0e1449" providerId="ADAL" clId="{ED4668AF-3BBF-4140-BC15-06C1877F85B0}" dt="2024-02-15T13:50:13.709" v="228" actId="20577"/>
        <pc:sldMkLst>
          <pc:docMk/>
          <pc:sldMk cId="804157989" sldId="264"/>
        </pc:sldMkLst>
        <pc:spChg chg="mod">
          <ac:chgData name="Chramosta, Trenton" userId="05efdb80-4613-4b76-a3b9-0e2dea0e1449" providerId="ADAL" clId="{ED4668AF-3BBF-4140-BC15-06C1877F85B0}" dt="2024-02-15T13:50:07.160" v="219" actId="20577"/>
          <ac:spMkLst>
            <pc:docMk/>
            <pc:sldMk cId="804157989" sldId="264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13.709" v="228" actId="20577"/>
          <ac:spMkLst>
            <pc:docMk/>
            <pc:sldMk cId="804157989" sldId="264"/>
            <ac:spMk id="3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50:00.632" v="210" actId="20577"/>
          <ac:spMkLst>
            <pc:docMk/>
            <pc:sldMk cId="804157989" sldId="264"/>
            <ac:spMk id="4" creationId="{00000000-0000-0000-0000-000000000000}"/>
          </ac:spMkLst>
        </pc:spChg>
      </pc:sldChg>
      <pc:sldChg chg="modSp mod ord">
        <pc:chgData name="Chramosta, Trenton" userId="05efdb80-4613-4b76-a3b9-0e2dea0e1449" providerId="ADAL" clId="{ED4668AF-3BBF-4140-BC15-06C1877F85B0}" dt="2024-02-15T14:00:51.228" v="907" actId="20577"/>
        <pc:sldMkLst>
          <pc:docMk/>
          <pc:sldMk cId="239929980" sldId="265"/>
        </pc:sldMkLst>
        <pc:spChg chg="mod">
          <ac:chgData name="Chramosta, Trenton" userId="05efdb80-4613-4b76-a3b9-0e2dea0e1449" providerId="ADAL" clId="{ED4668AF-3BBF-4140-BC15-06C1877F85B0}" dt="2024-02-15T14:00:51.228" v="907" actId="20577"/>
          <ac:spMkLst>
            <pc:docMk/>
            <pc:sldMk cId="239929980" sldId="265"/>
            <ac:spMk id="2" creationId="{00000000-0000-0000-0000-000000000000}"/>
          </ac:spMkLst>
        </pc:spChg>
        <pc:spChg chg="mod">
          <ac:chgData name="Chramosta, Trenton" userId="05efdb80-4613-4b76-a3b9-0e2dea0e1449" providerId="ADAL" clId="{ED4668AF-3BBF-4140-BC15-06C1877F85B0}" dt="2024-02-15T13:48:27.457" v="112" actId="20577"/>
          <ac:spMkLst>
            <pc:docMk/>
            <pc:sldMk cId="239929980" sldId="265"/>
            <ac:spMk id="3" creationId="{00000000-0000-0000-0000-000000000000}"/>
          </ac:spMkLst>
        </pc:spChg>
      </pc:sldChg>
      <pc:sldChg chg="addSp modSp new mod">
        <pc:chgData name="Chramosta, Trenton" userId="05efdb80-4613-4b76-a3b9-0e2dea0e1449" providerId="ADAL" clId="{ED4668AF-3BBF-4140-BC15-06C1877F85B0}" dt="2024-02-15T14:03:52.271" v="919" actId="1076"/>
        <pc:sldMkLst>
          <pc:docMk/>
          <pc:sldMk cId="492212471" sldId="266"/>
        </pc:sldMkLst>
        <pc:spChg chg="mod">
          <ac:chgData name="Chramosta, Trenton" userId="05efdb80-4613-4b76-a3b9-0e2dea0e1449" providerId="ADAL" clId="{ED4668AF-3BBF-4140-BC15-06C1877F85B0}" dt="2024-02-15T14:01:28.714" v="913" actId="20577"/>
          <ac:spMkLst>
            <pc:docMk/>
            <pc:sldMk cId="492212471" sldId="266"/>
            <ac:spMk id="2" creationId="{75F5231C-44F6-27EE-5C56-903B1E819D2D}"/>
          </ac:spMkLst>
        </pc:spChg>
        <pc:spChg chg="mod">
          <ac:chgData name="Chramosta, Trenton" userId="05efdb80-4613-4b76-a3b9-0e2dea0e1449" providerId="ADAL" clId="{ED4668AF-3BBF-4140-BC15-06C1877F85B0}" dt="2024-02-15T14:01:24.492" v="912" actId="20577"/>
          <ac:spMkLst>
            <pc:docMk/>
            <pc:sldMk cId="492212471" sldId="266"/>
            <ac:spMk id="3" creationId="{AEB93151-818B-1613-6534-F7D7D60B5EE9}"/>
          </ac:spMkLst>
        </pc:spChg>
        <pc:picChg chg="add mod">
          <ac:chgData name="Chramosta, Trenton" userId="05efdb80-4613-4b76-a3b9-0e2dea0e1449" providerId="ADAL" clId="{ED4668AF-3BBF-4140-BC15-06C1877F85B0}" dt="2024-02-15T14:03:52.271" v="919" actId="1076"/>
          <ac:picMkLst>
            <pc:docMk/>
            <pc:sldMk cId="492212471" sldId="266"/>
            <ac:picMk id="5" creationId="{0A736A7C-3B6E-3362-2B92-197A57F6D116}"/>
          </ac:picMkLst>
        </pc:picChg>
      </pc:sldChg>
      <pc:sldChg chg="modSp new mod">
        <pc:chgData name="Chramosta, Trenton" userId="05efdb80-4613-4b76-a3b9-0e2dea0e1449" providerId="ADAL" clId="{ED4668AF-3BBF-4140-BC15-06C1877F85B0}" dt="2024-02-15T14:15:05.937" v="1867" actId="20577"/>
        <pc:sldMkLst>
          <pc:docMk/>
          <pc:sldMk cId="2312176713" sldId="267"/>
        </pc:sldMkLst>
        <pc:spChg chg="mod">
          <ac:chgData name="Chramosta, Trenton" userId="05efdb80-4613-4b76-a3b9-0e2dea0e1449" providerId="ADAL" clId="{ED4668AF-3BBF-4140-BC15-06C1877F85B0}" dt="2024-02-15T14:15:05.937" v="1867" actId="20577"/>
          <ac:spMkLst>
            <pc:docMk/>
            <pc:sldMk cId="2312176713" sldId="267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6:46.067" v="618" actId="20577"/>
          <ac:spMkLst>
            <pc:docMk/>
            <pc:sldMk cId="2312176713" sldId="267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07:14.814" v="1185" actId="20577"/>
        <pc:sldMkLst>
          <pc:docMk/>
          <pc:sldMk cId="2180578682" sldId="268"/>
        </pc:sldMkLst>
        <pc:spChg chg="mod">
          <ac:chgData name="Chramosta, Trenton" userId="05efdb80-4613-4b76-a3b9-0e2dea0e1449" providerId="ADAL" clId="{ED4668AF-3BBF-4140-BC15-06C1877F85B0}" dt="2024-02-15T14:07:14.814" v="1185" actId="20577"/>
          <ac:spMkLst>
            <pc:docMk/>
            <pc:sldMk cId="2180578682" sldId="268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43.788" v="947" actId="20577"/>
          <ac:spMkLst>
            <pc:docMk/>
            <pc:sldMk cId="2180578682" sldId="268"/>
            <ac:spMk id="3" creationId="{B9254EDD-D9D0-4C31-AB1A-ABA57687EB2B}"/>
          </ac:spMkLst>
        </pc:spChg>
      </pc:sldChg>
      <pc:sldChg chg="modSp add mod ord">
        <pc:chgData name="Chramosta, Trenton" userId="05efdb80-4613-4b76-a3b9-0e2dea0e1449" providerId="ADAL" clId="{ED4668AF-3BBF-4140-BC15-06C1877F85B0}" dt="2024-02-15T14:14:03.806" v="1788" actId="21"/>
        <pc:sldMkLst>
          <pc:docMk/>
          <pc:sldMk cId="4008751845" sldId="269"/>
        </pc:sldMkLst>
        <pc:spChg chg="mod">
          <ac:chgData name="Chramosta, Trenton" userId="05efdb80-4613-4b76-a3b9-0e2dea0e1449" providerId="ADAL" clId="{ED4668AF-3BBF-4140-BC15-06C1877F85B0}" dt="2024-02-15T14:14:03.806" v="1788" actId="21"/>
          <ac:spMkLst>
            <pc:docMk/>
            <pc:sldMk cId="4008751845" sldId="269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04:35.021" v="939" actId="20577"/>
          <ac:spMkLst>
            <pc:docMk/>
            <pc:sldMk cId="4008751845" sldId="269"/>
            <ac:spMk id="3" creationId="{B9254EDD-D9D0-4C31-AB1A-ABA57687EB2B}"/>
          </ac:spMkLst>
        </pc:spChg>
      </pc:sldChg>
      <pc:sldChg chg="modSp add mod">
        <pc:chgData name="Chramosta, Trenton" userId="05efdb80-4613-4b76-a3b9-0e2dea0e1449" providerId="ADAL" clId="{ED4668AF-3BBF-4140-BC15-06C1877F85B0}" dt="2024-02-15T14:15:33.419" v="1895" actId="6549"/>
        <pc:sldMkLst>
          <pc:docMk/>
          <pc:sldMk cId="191610717" sldId="270"/>
        </pc:sldMkLst>
        <pc:spChg chg="mod">
          <ac:chgData name="Chramosta, Trenton" userId="05efdb80-4613-4b76-a3b9-0e2dea0e1449" providerId="ADAL" clId="{ED4668AF-3BBF-4140-BC15-06C1877F85B0}" dt="2024-02-15T14:15:33.419" v="1895" actId="6549"/>
          <ac:spMkLst>
            <pc:docMk/>
            <pc:sldMk cId="191610717" sldId="270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3:52:33.351" v="344" actId="20577"/>
          <ac:spMkLst>
            <pc:docMk/>
            <pc:sldMk cId="191610717" sldId="270"/>
            <ac:spMk id="3" creationId="{B9254EDD-D9D0-4C31-AB1A-ABA57687EB2B}"/>
          </ac:spMkLst>
        </pc:spChg>
      </pc:sldChg>
      <pc:sldChg chg="modSp new mod ord">
        <pc:chgData name="Chramosta, Trenton" userId="05efdb80-4613-4b76-a3b9-0e2dea0e1449" providerId="ADAL" clId="{ED4668AF-3BBF-4140-BC15-06C1877F85B0}" dt="2024-02-15T14:01:19.345" v="909"/>
        <pc:sldMkLst>
          <pc:docMk/>
          <pc:sldMk cId="202133346" sldId="271"/>
        </pc:sldMkLst>
        <pc:spChg chg="mod">
          <ac:chgData name="Chramosta, Trenton" userId="05efdb80-4613-4b76-a3b9-0e2dea0e1449" providerId="ADAL" clId="{ED4668AF-3BBF-4140-BC15-06C1877F85B0}" dt="2024-02-15T14:00:22.250" v="903" actId="20577"/>
          <ac:spMkLst>
            <pc:docMk/>
            <pc:sldMk cId="202133346" sldId="271"/>
            <ac:spMk id="2" creationId="{DDB0F7CC-795C-4D1E-B22F-6771245ECB34}"/>
          </ac:spMkLst>
        </pc:spChg>
        <pc:spChg chg="mod">
          <ac:chgData name="Chramosta, Trenton" userId="05efdb80-4613-4b76-a3b9-0e2dea0e1449" providerId="ADAL" clId="{ED4668AF-3BBF-4140-BC15-06C1877F85B0}" dt="2024-02-15T13:58:36.373" v="787" actId="20577"/>
          <ac:spMkLst>
            <pc:docMk/>
            <pc:sldMk cId="202133346" sldId="271"/>
            <ac:spMk id="3" creationId="{B4765A88-ACC9-6F89-732D-9E3924933671}"/>
          </ac:spMkLst>
        </pc:spChg>
      </pc:sldChg>
      <pc:sldChg chg="add del">
        <pc:chgData name="Chramosta, Trenton" userId="05efdb80-4613-4b76-a3b9-0e2dea0e1449" providerId="ADAL" clId="{ED4668AF-3BBF-4140-BC15-06C1877F85B0}" dt="2024-02-15T14:07:32.227" v="1187" actId="2696"/>
        <pc:sldMkLst>
          <pc:docMk/>
          <pc:sldMk cId="1255849005" sldId="272"/>
        </pc:sldMkLst>
      </pc:sldChg>
      <pc:sldChg chg="modSp add mod modNotesTx">
        <pc:chgData name="Chramosta, Trenton" userId="05efdb80-4613-4b76-a3b9-0e2dea0e1449" providerId="ADAL" clId="{ED4668AF-3BBF-4140-BC15-06C1877F85B0}" dt="2024-02-15T14:11:01.966" v="1515" actId="20577"/>
        <pc:sldMkLst>
          <pc:docMk/>
          <pc:sldMk cId="1675472094" sldId="272"/>
        </pc:sldMkLst>
        <pc:spChg chg="mod">
          <ac:chgData name="Chramosta, Trenton" userId="05efdb80-4613-4b76-a3b9-0e2dea0e1449" providerId="ADAL" clId="{ED4668AF-3BBF-4140-BC15-06C1877F85B0}" dt="2024-02-15T14:10:10.704" v="1447" actId="20577"/>
          <ac:spMkLst>
            <pc:docMk/>
            <pc:sldMk cId="1675472094" sldId="272"/>
            <ac:spMk id="2" creationId="{92C0969E-D8D8-96A5-B64C-DC5FEC50288B}"/>
          </ac:spMkLst>
        </pc:spChg>
        <pc:spChg chg="mod">
          <ac:chgData name="Chramosta, Trenton" userId="05efdb80-4613-4b76-a3b9-0e2dea0e1449" providerId="ADAL" clId="{ED4668AF-3BBF-4140-BC15-06C1877F85B0}" dt="2024-02-15T14:11:01.966" v="1515" actId="20577"/>
          <ac:spMkLst>
            <pc:docMk/>
            <pc:sldMk cId="1675472094" sldId="272"/>
            <ac:spMk id="3" creationId="{B9254EDD-D9D0-4C31-AB1A-ABA57687EB2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3A9C3-438C-BE4C-9B47-00447DA1FF7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B9F7B-6D2C-D847-BDB0-B95DB96DA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D5963B-F064-1141-8F50-0E8A5D6971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accent1"/>
                </a:solidFill>
                <a:latin typeface="Arial-BoldMT"/>
                <a:cs typeface="Arial-BoldM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2"/>
                </a:solidFill>
                <a:latin typeface="+mn-lt"/>
                <a:cs typeface="Arial-BoldM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00855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9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A6634-4E88-514E-BD64-C5356495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68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619040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028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91"/>
            <a:ext cx="7887570" cy="1229801"/>
          </a:xfrm>
        </p:spPr>
        <p:txBody>
          <a:bodyPr tIns="0" bIns="0"/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9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05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4" y="2130755"/>
            <a:ext cx="8236475" cy="1609107"/>
          </a:xfrm>
        </p:spPr>
        <p:txBody>
          <a:bodyPr/>
          <a:lstStyle>
            <a:lvl1pPr algn="ctr"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Subhead/ </a:t>
            </a:r>
            <a:br>
              <a:rPr lang="en-US"/>
            </a:br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345970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tree, sky&#10;&#10;Description automatically generated">
            <a:extLst>
              <a:ext uri="{FF2B5EF4-FFF2-40B4-BE49-F238E27FC236}">
                <a16:creationId xmlns:a16="http://schemas.microsoft.com/office/drawing/2014/main" id="{A475C3D9-195C-F448-876B-B3A6CA669E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8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0075" y="688427"/>
            <a:ext cx="8128557" cy="609471"/>
          </a:xfrm>
        </p:spPr>
        <p:txBody>
          <a:bodyPr tIns="0" bIns="0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7861" y="1564353"/>
            <a:ext cx="8130768" cy="4387083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865" y="6228926"/>
            <a:ext cx="504281" cy="295236"/>
          </a:xfrm>
          <a:prstGeom prst="rect">
            <a:avLst/>
          </a:prstGeom>
        </p:spPr>
        <p:txBody>
          <a:bodyPr/>
          <a:lstStyle>
            <a:lvl1pPr algn="l">
              <a:defRPr sz="750">
                <a:solidFill>
                  <a:srgbClr val="989EA3"/>
                </a:solidFill>
                <a:latin typeface="Arial"/>
                <a:cs typeface="Arial"/>
              </a:defRPr>
            </a:lvl1pPr>
          </a:lstStyle>
          <a:p>
            <a:fld id="{D0394A55-0D5E-E449-981A-A375C652B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882621"/>
            <a:ext cx="3465576" cy="3895426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956441" y="1882620"/>
            <a:ext cx="3465137" cy="3895427"/>
          </a:xfrm>
        </p:spPr>
        <p:txBody>
          <a:bodyPr anchor="t">
            <a:normAutofit/>
          </a:bodyPr>
          <a:lstStyle>
            <a:lvl1pPr marL="0" indent="0">
              <a:buNone/>
              <a:defRPr sz="900" b="0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4/10/2024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89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4/10/2024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83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4/10/2024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26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6668" y="395835"/>
            <a:ext cx="7606427" cy="1359153"/>
          </a:xfrm>
        </p:spPr>
        <p:txBody>
          <a:bodyPr t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56667" y="1882620"/>
            <a:ext cx="7282212" cy="395031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900"/>
            </a:lvl1pPr>
            <a:lvl2pPr>
              <a:lnSpc>
                <a:spcPct val="90000"/>
              </a:lnSpc>
              <a:defRPr sz="9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900"/>
            </a:lvl3pPr>
            <a:lvl4pPr>
              <a:lnSpc>
                <a:spcPct val="90000"/>
              </a:lnSpc>
              <a:defRPr sz="900"/>
            </a:lvl4pPr>
            <a:lvl5pPr>
              <a:lnSpc>
                <a:spcPct val="90000"/>
              </a:lnSpc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956440" y="5936349"/>
            <a:ext cx="12935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A3F11EEC-60B6-DF4B-A821-B910872C5F64}" type="datetimeFigureOut">
              <a:rPr lang="en-US" smtClean="0"/>
              <a:pPr defTabSz="257175"/>
              <a:t>4/10/2024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5667" y="5936349"/>
            <a:ext cx="335538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89EA3"/>
                </a:solidFill>
              </a:defRPr>
            </a:lvl1pPr>
          </a:lstStyle>
          <a:p>
            <a:pPr defTabSz="257175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1048" y="5936349"/>
            <a:ext cx="12621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989EA3"/>
                </a:solidFill>
              </a:defRPr>
            </a:lvl1pPr>
          </a:lstStyle>
          <a:p>
            <a:pPr defTabSz="257175"/>
            <a:fld id="{C2F1CAA2-7C6D-8F48-BAEE-2DAFD071A580}" type="slidenum">
              <a:rPr lang="en-US" smtClean="0"/>
              <a:pPr defTabSz="25717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7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29" y="1607424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8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800"/>
            </a:lvl3pPr>
            <a:lvl4pPr>
              <a:lnSpc>
                <a:spcPct val="90000"/>
              </a:lnSpc>
              <a:defRPr sz="2400"/>
            </a:lvl4pPr>
            <a:lvl5pPr>
              <a:lnSpc>
                <a:spcPct val="90000"/>
              </a:lnSpc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B9DC1C-311E-5644-B51D-A8C8CEE3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27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–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7"/>
            <a:ext cx="4126605" cy="4941420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4679846" y="1619037"/>
            <a:ext cx="4122123" cy="4941419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5D6D8F-B6EE-5141-8FB2-91D18477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28" y="217589"/>
            <a:ext cx="7887572" cy="1229803"/>
          </a:xfrm>
        </p:spPr>
        <p:txBody>
          <a:bodyPr/>
          <a:lstStyle>
            <a:lvl1pPr>
              <a:defRPr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1619038"/>
            <a:ext cx="3196303" cy="4918197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68918" y="1630559"/>
            <a:ext cx="5033770" cy="49066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2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8" y="2348539"/>
            <a:ext cx="8459942" cy="4188696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2030" y="217589"/>
            <a:ext cx="7887570" cy="1229801"/>
          </a:xfrm>
        </p:spPr>
        <p:txBody>
          <a:bodyPr tIns="0" bIns="0"/>
          <a:lstStyle>
            <a:lvl1pPr>
              <a:defRPr sz="400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1310" y="1579218"/>
            <a:ext cx="8460660" cy="642101"/>
          </a:xfrm>
        </p:spPr>
        <p:txBody>
          <a:bodyPr anchor="ctr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0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763" y="2130753"/>
            <a:ext cx="8236475" cy="1609107"/>
          </a:xfrm>
        </p:spPr>
        <p:txBody>
          <a:bodyPr/>
          <a:lstStyle>
            <a:lvl1pPr algn="ctr">
              <a:defRPr baseline="0">
                <a:solidFill>
                  <a:srgbClr val="AD122A"/>
                </a:solidFill>
              </a:defRPr>
            </a:lvl1pPr>
          </a:lstStyle>
          <a:p>
            <a:r>
              <a:rPr lang="en-US" dirty="0"/>
              <a:t>Subhead/ </a:t>
            </a:r>
            <a:br>
              <a:rPr lang="en-US" dirty="0"/>
            </a:br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05544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road, sign&#10;&#10;Description automatically generated">
            <a:extLst>
              <a:ext uri="{FF2B5EF4-FFF2-40B4-BE49-F238E27FC236}">
                <a16:creationId xmlns:a16="http://schemas.microsoft.com/office/drawing/2014/main" id="{F1B746CB-0C47-F946-B301-8E46E8E05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53E8E7D4-E263-0449-A782-12B78A695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3763" y="1247237"/>
            <a:ext cx="7088318" cy="1872612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50" b="1" i="0" baseline="0">
                <a:solidFill>
                  <a:schemeClr val="bg1"/>
                </a:solidFill>
                <a:latin typeface="Arial-BoldMT"/>
                <a:cs typeface="Arial-BoldM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3763" y="3522233"/>
            <a:ext cx="7088318" cy="1721780"/>
          </a:xfrm>
        </p:spPr>
        <p:txBody>
          <a:bodyPr>
            <a:normAutofit/>
          </a:bodyPr>
          <a:lstStyle>
            <a:lvl1pPr marL="0" indent="0" algn="l">
              <a:buNone/>
              <a:defRPr sz="2100" b="0" i="0" baseline="0">
                <a:solidFill>
                  <a:srgbClr val="FDB713"/>
                </a:solidFill>
                <a:latin typeface="+mn-lt"/>
                <a:cs typeface="Arial-BoldM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 Name</a:t>
            </a:r>
          </a:p>
          <a:p>
            <a:r>
              <a:rPr lang="en-US"/>
              <a:t>College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70214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30" y="1607426"/>
            <a:ext cx="8459942" cy="495303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 sz="2100">
                <a:latin typeface="Arial"/>
                <a:cs typeface="Arial"/>
              </a:defRPr>
            </a:lvl2pPr>
            <a:lvl3pPr>
              <a:lnSpc>
                <a:spcPct val="90000"/>
              </a:lnSpc>
              <a:defRPr sz="2100"/>
            </a:lvl3pPr>
            <a:lvl4pPr>
              <a:lnSpc>
                <a:spcPct val="90000"/>
              </a:lnSpc>
              <a:defRPr sz="1800"/>
            </a:lvl4pPr>
            <a:lvl5pPr>
              <a:lnSpc>
                <a:spcPct val="9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13011-AA5D-AA4E-9553-48EF469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28" y="217591"/>
            <a:ext cx="7887572" cy="12298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15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236D37-DE14-8C41-BE2D-7E2087AD543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7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2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90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1" r:id="rId3"/>
    <p:sldLayoutId id="2147483745" r:id="rId4"/>
    <p:sldLayoutId id="2147483728" r:id="rId5"/>
    <p:sldLayoutId id="2147483744" r:id="rId6"/>
    <p:sldLayoutId id="2147483743" r:id="rId7"/>
  </p:sldLayoutIdLst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rgbClr val="AD122A"/>
          </a:solidFill>
          <a:latin typeface="Arial"/>
          <a:ea typeface="+mj-ea"/>
          <a:cs typeface="Arial"/>
        </a:defRPr>
      </a:lvl1pPr>
    </p:titleStyle>
    <p:bodyStyle>
      <a:lvl1pPr marL="0" indent="0" algn="l" defTabSz="609585" rtl="0" eaLnBrk="1" latinLnBrk="0" hangingPunct="1">
        <a:lnSpc>
          <a:spcPct val="90000"/>
        </a:lnSpc>
        <a:spcBef>
          <a:spcPct val="20000"/>
        </a:spcBef>
        <a:buFontTx/>
        <a:buNone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611702" indent="-383108" algn="l" defTabSz="609585" rtl="0" eaLnBrk="1" latinLnBrk="0" hangingPunct="1">
        <a:spcBef>
          <a:spcPct val="20000"/>
        </a:spcBef>
        <a:buFont typeface="Wingdings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26" indent="-302676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800" kern="1200">
          <a:solidFill>
            <a:schemeClr val="tx1"/>
          </a:solidFill>
          <a:latin typeface="Arial"/>
          <a:ea typeface="+mn-ea"/>
          <a:cs typeface="Arial"/>
        </a:defRPr>
      </a:lvl3pPr>
      <a:lvl4pPr marL="1454114" indent="-311143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1828754" indent="-338658" algn="l" defTabSz="609585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FE635BB-FBC8-584B-8687-52B4C5BAFE2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028" y="205979"/>
            <a:ext cx="7887572" cy="1229803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US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029" y="1570714"/>
            <a:ext cx="8459943" cy="490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16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3000" b="1" i="0" kern="1200" baseline="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lnSpc>
          <a:spcPct val="90000"/>
        </a:lnSpc>
        <a:spcBef>
          <a:spcPct val="20000"/>
        </a:spcBef>
        <a:buFontTx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458777" indent="-287331" algn="l" defTabSz="457189" rtl="0" eaLnBrk="1" latinLnBrk="0" hangingPunct="1">
        <a:spcBef>
          <a:spcPct val="20000"/>
        </a:spcBef>
        <a:buFont typeface="Wingdings" charset="2"/>
        <a:buChar char="§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47695" indent="-22700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•"/>
        <a:tabLst/>
        <a:defRPr sz="2100" kern="1200">
          <a:solidFill>
            <a:schemeClr val="tx1"/>
          </a:solidFill>
          <a:latin typeface="Arial"/>
          <a:ea typeface="+mn-ea"/>
          <a:cs typeface="Arial"/>
        </a:defRPr>
      </a:lvl3pPr>
      <a:lvl4pPr marL="1090586" indent="-233357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–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1371566" indent="-253994" algn="l" defTabSz="457189" rtl="0" eaLnBrk="1" latinLnBrk="0" hangingPunct="1">
        <a:lnSpc>
          <a:spcPct val="90000"/>
        </a:lnSpc>
        <a:spcBef>
          <a:spcPct val="20000"/>
        </a:spcBef>
        <a:buFont typeface="Arial"/>
        <a:buChar char="»"/>
        <a:tabLst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LocalLLaMA/comments/1b5nctk/were_not_in_kansas_anymore_toto_cves_are_popping/" TargetMode="External"/><Relationship Id="rId2" Type="http://schemas.openxmlformats.org/officeDocument/2006/relationships/hyperlink" Target="https://owasp.org/www-project-top-10-for-large-language-model-application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Cybercriminals and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Trenton Chramosta</a:t>
            </a:r>
          </a:p>
          <a:p>
            <a:r>
              <a:rPr lang="en-US" dirty="0"/>
              <a:t>Cybersecurity Engineer @NebMed</a:t>
            </a:r>
          </a:p>
          <a:p>
            <a:r>
              <a:rPr lang="en-US" dirty="0"/>
              <a:t>Adjunct Faculty @UNK</a:t>
            </a:r>
          </a:p>
        </p:txBody>
      </p:sp>
    </p:spTree>
    <p:extLst>
      <p:ext uri="{BB962C8B-B14F-4D97-AF65-F5344CB8AC3E}">
        <p14:creationId xmlns:p14="http://schemas.microsoft.com/office/powerpoint/2010/main" val="23992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9011-0232-4CF2-C1C9-44252205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use Technology</a:t>
            </a:r>
          </a:p>
        </p:txBody>
      </p:sp>
    </p:spTree>
    <p:extLst>
      <p:ext uri="{BB962C8B-B14F-4D97-AF65-F5344CB8AC3E}">
        <p14:creationId xmlns:p14="http://schemas.microsoft.com/office/powerpoint/2010/main" val="349649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9011-0232-4CF2-C1C9-44252205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Break Technology</a:t>
            </a:r>
          </a:p>
        </p:txBody>
      </p:sp>
    </p:spTree>
    <p:extLst>
      <p:ext uri="{BB962C8B-B14F-4D97-AF65-F5344CB8AC3E}">
        <p14:creationId xmlns:p14="http://schemas.microsoft.com/office/powerpoint/2010/main" val="225255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A9185D-5B05-74E9-7BAC-91CFF50D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 is Software.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Software + Cyber Systems= Technology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Cybercriminals are people that use or break Technology for Malicious purposes.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71951-1311-6229-710B-1D7D36E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</a:t>
            </a:r>
          </a:p>
        </p:txBody>
      </p:sp>
    </p:spTree>
    <p:extLst>
      <p:ext uri="{BB962C8B-B14F-4D97-AF65-F5344CB8AC3E}">
        <p14:creationId xmlns:p14="http://schemas.microsoft.com/office/powerpoint/2010/main" val="49989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B21189-03E0-44EC-8AF8-835BDD27C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Media Creation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Code Creation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There are forks of various Coding Assistant Models being trained specifically on Malicious and Obfuscated Code, out there on the dark web.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Increase sophistication and reduce time for most levels of threat actors.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2AF051-81A7-F5C8-A3D8-A1B43547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AI for malicious purposes</a:t>
            </a:r>
          </a:p>
        </p:txBody>
      </p:sp>
    </p:spTree>
    <p:extLst>
      <p:ext uri="{BB962C8B-B14F-4D97-AF65-F5344CB8AC3E}">
        <p14:creationId xmlns:p14="http://schemas.microsoft.com/office/powerpoint/2010/main" val="5440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18BCB9-E042-9D01-1F52-645EAFC99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https://owasp.org/www-project-top-10-for-large-language-model-applications/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https://www.reddit.com/r/LocalLLaMA/comments/1b5nctk/were_not_in_kansas_anymore_toto_cves_are_popping/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Exposed (API) Secrets</a:t>
            </a:r>
          </a:p>
          <a:p>
            <a:pPr marL="1068902" lvl="1" indent="-457200">
              <a:buFont typeface="Arial" panose="020B0604020202020204" pitchFamily="34" charset="0"/>
              <a:buChar char="•"/>
            </a:pPr>
            <a:r>
              <a:rPr lang="en-US" dirty="0"/>
              <a:t>“Model in the Middle” attacks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/>
              <a:t>Networking knowledge to set up API proxies to go in-between a target entity and the remote Application.</a:t>
            </a:r>
          </a:p>
          <a:p>
            <a:pPr marL="1454126" lvl="2" indent="-457200">
              <a:buFont typeface="Arial" panose="020B0604020202020204" pitchFamily="34" charset="0"/>
              <a:buChar char="•"/>
            </a:pPr>
            <a:r>
              <a:rPr lang="en-US" dirty="0"/>
              <a:t>IQT Labs researchers showcased both an Image Analyzer and Code Generation example at </a:t>
            </a:r>
            <a:r>
              <a:rPr lang="en-US" dirty="0" err="1"/>
              <a:t>KernelCon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24EA4-2014-BF87-6D64-986B03A0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break AI for malicious purposes</a:t>
            </a:r>
          </a:p>
        </p:txBody>
      </p:sp>
    </p:spTree>
    <p:extLst>
      <p:ext uri="{BB962C8B-B14F-4D97-AF65-F5344CB8AC3E}">
        <p14:creationId xmlns:p14="http://schemas.microsoft.com/office/powerpoint/2010/main" val="18528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Transition</a:t>
            </a:r>
          </a:p>
        </p:txBody>
      </p:sp>
    </p:spTree>
    <p:extLst>
      <p:ext uri="{BB962C8B-B14F-4D97-AF65-F5344CB8AC3E}">
        <p14:creationId xmlns:p14="http://schemas.microsoft.com/office/powerpoint/2010/main" val="211162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C0969E-D8D8-96A5-B64C-DC5FEC50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 Gang!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54EDD-D9D0-4C31-AB1A-ABA57687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Text box</a:t>
            </a:r>
          </a:p>
        </p:txBody>
      </p:sp>
    </p:spTree>
    <p:extLst>
      <p:ext uri="{BB962C8B-B14F-4D97-AF65-F5344CB8AC3E}">
        <p14:creationId xmlns:p14="http://schemas.microsoft.com/office/powerpoint/2010/main" val="19161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World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2028" y="297543"/>
            <a:ext cx="7887570" cy="1229801"/>
          </a:xfrm>
        </p:spPr>
        <p:txBody>
          <a:bodyPr/>
          <a:lstStyle/>
          <a:p>
            <a:r>
              <a:rPr lang="en-US" dirty="0"/>
              <a:t>2 Text boxes</a:t>
            </a:r>
          </a:p>
        </p:txBody>
      </p:sp>
    </p:spTree>
    <p:extLst>
      <p:ext uri="{BB962C8B-B14F-4D97-AF65-F5344CB8AC3E}">
        <p14:creationId xmlns:p14="http://schemas.microsoft.com/office/powerpoint/2010/main" val="804157989"/>
      </p:ext>
    </p:extLst>
  </p:cSld>
  <p:clrMapOvr>
    <a:masterClrMapping/>
  </p:clrMapOvr>
</p:sld>
</file>

<file path=ppt/theme/theme1.xml><?xml version="1.0" encoding="utf-8"?>
<a:theme xmlns:a="http://schemas.openxmlformats.org/drawingml/2006/main" name="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MC Theme">
  <a:themeElements>
    <a:clrScheme name="UNMC">
      <a:dk1>
        <a:srgbClr val="000000"/>
      </a:dk1>
      <a:lt1>
        <a:srgbClr val="FFFFFF"/>
      </a:lt1>
      <a:dk2>
        <a:srgbClr val="2F3A41"/>
      </a:dk2>
      <a:lt2>
        <a:srgbClr val="DCDDDF"/>
      </a:lt2>
      <a:accent1>
        <a:srgbClr val="AD122A"/>
      </a:accent1>
      <a:accent2>
        <a:srgbClr val="005E63"/>
      </a:accent2>
      <a:accent3>
        <a:srgbClr val="00B2B9"/>
      </a:accent3>
      <a:accent4>
        <a:srgbClr val="129DBF"/>
      </a:accent4>
      <a:accent5>
        <a:srgbClr val="F26721"/>
      </a:accent5>
      <a:accent6>
        <a:srgbClr val="FCB614"/>
      </a:accent6>
      <a:hlink>
        <a:srgbClr val="A1B426"/>
      </a:hlink>
      <a:folHlink>
        <a:srgbClr val="129D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MC_NebMed_Presentation_Standard" id="{F72244B5-692E-45B3-89FC-D5D71BB54E3D}" vid="{2D90656B-2A14-4098-9D31-814F8EC593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</TotalTime>
  <Words>196</Words>
  <Application>Microsoft Office PowerPoint</Application>
  <PresentationFormat>On-screen Show (4:3)</PresentationFormat>
  <Paragraphs>31</Paragraphs>
  <Slides>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Arial-BoldMT</vt:lpstr>
      <vt:lpstr>Calibri</vt:lpstr>
      <vt:lpstr>Wingdings</vt:lpstr>
      <vt:lpstr>UNMC Theme</vt:lpstr>
      <vt:lpstr>1_UNMC Theme</vt:lpstr>
      <vt:lpstr>Cybercriminals and AI</vt:lpstr>
      <vt:lpstr>People use Technology</vt:lpstr>
      <vt:lpstr>People Break Technology</vt:lpstr>
      <vt:lpstr>Axioms</vt:lpstr>
      <vt:lpstr>Ways to use AI for malicious purposes</vt:lpstr>
      <vt:lpstr>Ways to break AI for malicious purposes</vt:lpstr>
      <vt:lpstr>Section Transition</vt:lpstr>
      <vt:lpstr>1 Text box</vt:lpstr>
      <vt:lpstr>2 Text boxes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</dc:creator>
  <cp:lastModifiedBy>Trenton Chramosta</cp:lastModifiedBy>
  <cp:revision>59</cp:revision>
  <dcterms:created xsi:type="dcterms:W3CDTF">2014-09-17T15:14:42Z</dcterms:created>
  <dcterms:modified xsi:type="dcterms:W3CDTF">2024-04-11T11:54:29Z</dcterms:modified>
</cp:coreProperties>
</file>